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9" r:id="rId2"/>
    <p:sldId id="258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2/10/2024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2/10/2024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2/10/2024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ee.com/yasenstar/DoingMathWithPython" TargetMode="External"/><Relationship Id="rId2" Type="http://schemas.openxmlformats.org/officeDocument/2006/relationships/hyperlink" Target="https://github.com/yasenstar/DoingMathWithPython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.jpe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557A-9893-A6C5-A543-0832D77F2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53826-CC6F-3E47-1C89-8BBFC4E799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Doing Math with Python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Opening and Intro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F986B-9019-A688-7776-D8DE86026D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3"/>
              </a:rPr>
              <a:t>https://gitee.com/yasenstar/DoingMathWithPython</a:t>
            </a:r>
            <a:endParaRPr lang="en-US" dirty="0"/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0CF2A89D-E66D-F7DE-6AC6-BDA3AB3D8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66" y="162873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D5426387-15CF-C680-736A-C3C87A193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53" y="3177523"/>
            <a:ext cx="1796393" cy="23724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E8E3392-2BD9-0329-79D9-C2A984FE2845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5D0FD3A-B905-2962-9F62-0093DD6E8E5C}"/>
              </a:ext>
            </a:extLst>
          </p:cNvPr>
          <p:cNvGrpSpPr/>
          <p:nvPr/>
        </p:nvGrpSpPr>
        <p:grpSpPr>
          <a:xfrm>
            <a:off x="9144000" y="6143750"/>
            <a:ext cx="2807208" cy="588020"/>
            <a:chOff x="9034272" y="6189470"/>
            <a:chExt cx="2807208" cy="58802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0A9C494-3A85-6284-3A05-3CF74B43B9F4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D5F1514-A194-2A55-DFE6-0000DADF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197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8A275115-20BC-B691-19E8-33CF21345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214299CC-2B47-5862-ED67-D908BBD73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F1E28E59-E155-9E75-14BA-88BD4DE757BC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6D594D-14EC-9F44-B79A-A2F705E11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077606" y="2165304"/>
            <a:ext cx="5953493" cy="3576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E6483B1-6C30-1324-AF7C-62524471DDE3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59269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4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01-01 Basic Mathematical Operations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D3167C-B41E-278B-0EBB-233BD7404155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7DEC7CA-0207-326B-D2FC-E83D52C5EE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10A0CDD-B2CE-6D4B-FC8C-F248BB2CE427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B8F30ACA-540E-49D4-04A9-7489A40C615D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6A57FAB-F697-0937-F35F-BB08A62BA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CB293-2482-12D1-C1E1-9239A1899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096B4-8023-7F74-11D9-8192F41D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3AAA6F25-DE2D-1980-5251-B5844ADDB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410BC7AD-FE80-0985-37BD-863F5D0BE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F9121F5-CEC0-65C0-12D1-2A5644E5F4BE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7847DE9-FEDD-A20E-AD82-12A5664FDFD0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5469687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01-02 Labels: Attaching Names to Numbers</a:t>
            </a:r>
          </a:p>
          <a:p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01-03 Different Kinds of Numbers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365722-54E4-8C8C-47BC-34FB9C4C2E20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003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9A4A19-3862-A803-DCD9-3E0ED0FFB6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8EE27E1-251A-9C74-C0A7-6A85D82483E9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0A9CBC4F-23A2-5F42-A434-8AACB9631584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AB64EB3-89D9-4BF4-37BF-18E9A94E1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6102FDD-73EC-2DF8-E031-ED51268C6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5620294" y="2030356"/>
            <a:ext cx="6421099" cy="37118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225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CAD6B-666D-4791-AB13-D13890B5A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Number’s Definition and Range</a:t>
            </a:r>
          </a:p>
        </p:txBody>
      </p:sp>
      <p:pic>
        <p:nvPicPr>
          <p:cNvPr id="1026" name="Picture 2" descr="NUMBERS. The numbers can be classified into sets… | by yuva lavanya ...">
            <a:extLst>
              <a:ext uri="{FF2B5EF4-FFF2-40B4-BE49-F238E27FC236}">
                <a16:creationId xmlns:a16="http://schemas.microsoft.com/office/drawing/2014/main" id="{CD584DD3-5F63-2A4C-340C-C05B8D1665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2337" y="2039921"/>
            <a:ext cx="7367325" cy="458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87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CBBE3-5361-F0C4-9985-9464E2166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92CE8-88E8-8AC1-CC1F-1A439C003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BEBB1A89-1448-FADF-2FD1-C13F4B4AF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B80FC30C-B81B-6ECB-D813-FD3A612059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30CE4F75-ED1E-CFFD-236A-A1B0CB2C24EC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A4DDEA7-9B2C-AB13-F7FE-3A3642CDC4D3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60708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01-04 </a:t>
            </a:r>
            <a:r>
              <a:rPr lang="en-US" altLang="zh-CN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Getting User Input</a:t>
            </a:r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FA606E-37DC-BC62-DFB2-4626185A036E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004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5181CAC-23F3-A1FD-4458-7A2AE0CD7B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D5806B8-54ED-A524-7E02-E3B5B5DE5E23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825A56E7-3C29-470E-85EE-7B2EA050523A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4E5134C-E372-3AE7-F948-B28514E89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9F0D2E-68DF-09B6-515F-7E5CDCD4C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6387353" y="2006804"/>
            <a:ext cx="5386366" cy="37354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996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00597-D154-BA1E-242F-F48F2315E0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35107-076C-A14D-5572-8C23F888C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350242F9-48F4-BD10-4CA0-D4317CDBF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9657724D-1FF9-A5C6-39D3-341031A51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7C212770-7669-0E29-9B2D-115193F332DA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EF04EB1-420C-0E72-21AD-59F856149E03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60708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01-05 </a:t>
            </a:r>
            <a:r>
              <a:rPr lang="en-US" altLang="zh-CN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Writing Programs that Do the Math (1)</a:t>
            </a:r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E763CE-6D5A-E0C1-079E-8EE3CE928309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005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4DBC04E-7A91-F322-7747-D767CCD72E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37D2B0D-C895-43BE-00A6-65906CB57C36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CCFB0061-2EBC-51FE-6D5B-FC15197B74B8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DF47CA2-5AEC-F571-A240-783510F41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9E05B2D-1AB3-028D-26DA-CF950B04F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6001575" y="2190750"/>
            <a:ext cx="5703826" cy="3663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778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2A4CE-6BBB-89C3-FE53-9877B6944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5D8BB-963B-7065-A1D2-C2C4A423A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47F332D6-4613-6080-EE4A-A469897AC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DC04DBD2-E852-E8E7-4276-1BFF60D02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7260DCF0-E2E8-54C4-4038-900ECDF72F21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DEC1036-6EF9-1043-43DC-B6BC9220A5A6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60708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01-05 </a:t>
            </a:r>
            <a:r>
              <a:rPr lang="en-US" altLang="zh-CN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Writing Programs that Do the Math (2)</a:t>
            </a:r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9D4B5A-9259-0FC9-0D60-CDE82A13C5A2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006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2321BEE-5857-019D-6A5F-D192EE574E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89F25C97-1265-A995-15E7-1A64800BC16B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1D04AB0-D650-3C09-9057-7C7D2ADCEA25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05FAA0F-F888-3185-55C6-C612C1C5FE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5E78162-39F2-6F15-B761-2D1843AD6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5857802" y="1978300"/>
            <a:ext cx="5989584" cy="38401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8793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1079</TotalTime>
  <Words>290</Words>
  <Application>Microsoft Office PowerPoint</Application>
  <PresentationFormat>Widescreen</PresentationFormat>
  <Paragraphs>54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Wingdings</vt:lpstr>
      <vt:lpstr>Educational subjects 16x9</vt:lpstr>
      <vt:lpstr>Doing Math with Python  Opening and Intro</vt:lpstr>
      <vt:lpstr>Doing Math with Python</vt:lpstr>
      <vt:lpstr>Doing Math with Python</vt:lpstr>
      <vt:lpstr>About Number’s Definition and Range</vt:lpstr>
      <vt:lpstr>Doing Math with Python</vt:lpstr>
      <vt:lpstr>Doing Math with Python</vt:lpstr>
      <vt:lpstr>Doing Math with 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Doing Math with Python</dc:title>
  <dc:creator>Zhao Xiaoqi</dc:creator>
  <cp:lastModifiedBy>Zhao Xiaoqi</cp:lastModifiedBy>
  <cp:revision>15</cp:revision>
  <dcterms:created xsi:type="dcterms:W3CDTF">2024-02-08T14:33:54Z</dcterms:created>
  <dcterms:modified xsi:type="dcterms:W3CDTF">2024-02-11T01:06:56Z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d2ff15f-6ce8-47f3-93ce-f81f88196d24_Enabled">
    <vt:lpwstr>true</vt:lpwstr>
  </property>
  <property fmtid="{D5CDD505-2E9C-101B-9397-08002B2CF9AE}" pid="3" name="MSIP_Label_bd2ff15f-6ce8-47f3-93ce-f81f88196d24_SetDate">
    <vt:lpwstr>2024-02-08T14:35:21Z</vt:lpwstr>
  </property>
  <property fmtid="{D5CDD505-2E9C-101B-9397-08002B2CF9AE}" pid="4" name="MSIP_Label_bd2ff15f-6ce8-47f3-93ce-f81f88196d24_Method">
    <vt:lpwstr>Privileged</vt:lpwstr>
  </property>
  <property fmtid="{D5CDD505-2E9C-101B-9397-08002B2CF9AE}" pid="5" name="MSIP_Label_bd2ff15f-6ce8-47f3-93ce-f81f88196d24_Name">
    <vt:lpwstr>bd2ff15f-6ce8-47f3-93ce-f81f88196d24</vt:lpwstr>
  </property>
  <property fmtid="{D5CDD505-2E9C-101B-9397-08002B2CF9AE}" pid="6" name="MSIP_Label_bd2ff15f-6ce8-47f3-93ce-f81f88196d24_SiteId">
    <vt:lpwstr>f25493ae-1c98-41d7-8a33-0be75f5fe603</vt:lpwstr>
  </property>
  <property fmtid="{D5CDD505-2E9C-101B-9397-08002B2CF9AE}" pid="7" name="MSIP_Label_bd2ff15f-6ce8-47f3-93ce-f81f88196d24_ActionId">
    <vt:lpwstr>bb756576-d18e-4071-8967-ca10682bc52b</vt:lpwstr>
  </property>
  <property fmtid="{D5CDD505-2E9C-101B-9397-08002B2CF9AE}" pid="8" name="MSIP_Label_bd2ff15f-6ce8-47f3-93ce-f81f88196d24_ContentBits">
    <vt:lpwstr>0</vt:lpwstr>
  </property>
</Properties>
</file>

<file path=docProps/thumbnail.jpeg>
</file>